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Lato Light" panose="020F0502020204030203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28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5a554dbf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f5a554dbf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f5a554dbf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f5a554dbf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f5a554dbf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f5a554dbf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f5d7f86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f5d7f86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f5a554dbf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f5a554dbf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f5a554dbf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f5a554dbf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f5a554dbf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f5a554dbf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f5a554dbf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f5a554dbf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f5a554dbf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f5a554dbf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0" y="0"/>
            <a:ext cx="9144000" cy="2572500"/>
          </a:xfrm>
          <a:prstGeom prst="rect">
            <a:avLst/>
          </a:prstGeom>
          <a:solidFill>
            <a:srgbClr val="C6DA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7E172CF-F63B-A9AF-E2EB-1AA808268C76}"/>
              </a:ext>
            </a:extLst>
          </p:cNvPr>
          <p:cNvSpPr/>
          <p:nvPr/>
        </p:nvSpPr>
        <p:spPr>
          <a:xfrm>
            <a:off x="2951018" y="422564"/>
            <a:ext cx="2618509" cy="52647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Topic:  </a:t>
            </a:r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69199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/>
          <p:nvPr/>
        </p:nvSpPr>
        <p:spPr>
          <a:xfrm rot="-5639218">
            <a:off x="2856304" y="3058906"/>
            <a:ext cx="2023597" cy="147718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ADA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14"/>
          <p:cNvGrpSpPr/>
          <p:nvPr/>
        </p:nvGrpSpPr>
        <p:grpSpPr>
          <a:xfrm>
            <a:off x="3064093" y="2730856"/>
            <a:ext cx="1608000" cy="2133300"/>
            <a:chOff x="1454311" y="2323460"/>
            <a:chExt cx="1608000" cy="2133300"/>
          </a:xfrm>
        </p:grpSpPr>
        <p:sp>
          <p:nvSpPr>
            <p:cNvPr id="70" name="Google Shape;70;p14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4"/>
            <p:cNvSpPr txBox="1"/>
            <p:nvPr/>
          </p:nvSpPr>
          <p:spPr>
            <a:xfrm rot="-237255">
              <a:off x="1634970" y="2973001"/>
              <a:ext cx="1174596" cy="11207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FFFF"/>
                  </a:solidFill>
                </a:rPr>
                <a:t>QUICK TIP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D9F0FF"/>
                  </a:solidFill>
                </a:rPr>
                <a:t>Try right clicking on a photo and using "Replace Image" to build your own flash cards..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72" name="Google Shape;72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237552">
              <a:off x="1667811" y="2813695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3" name="Google Shape;73;p14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4"/>
          <p:cNvSpPr/>
          <p:nvPr/>
        </p:nvSpPr>
        <p:spPr>
          <a:xfrm rot="-5639341">
            <a:off x="5604319" y="977407"/>
            <a:ext cx="4196065" cy="296339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4" title="Placeholder image of a dog"/>
          <p:cNvPicPr preferRelativeResize="0"/>
          <p:nvPr/>
        </p:nvPicPr>
        <p:blipFill rotWithShape="1">
          <a:blip r:embed="rId5">
            <a:alphaModFix/>
          </a:blip>
          <a:srcRect l="26114" r="26118"/>
          <a:stretch/>
        </p:blipFill>
        <p:spPr>
          <a:xfrm rot="-239460">
            <a:off x="6522675" y="702881"/>
            <a:ext cx="2359361" cy="3292883"/>
          </a:xfrm>
          <a:prstGeom prst="rect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6" name="Google Shape;76;p14"/>
          <p:cNvSpPr txBox="1"/>
          <p:nvPr/>
        </p:nvSpPr>
        <p:spPr>
          <a:xfrm rot="-732">
            <a:off x="141274" y="180760"/>
            <a:ext cx="28188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El perro</a:t>
            </a:r>
            <a:endParaRPr sz="1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4C7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15"/>
          <p:cNvGrpSpPr/>
          <p:nvPr/>
        </p:nvGrpSpPr>
        <p:grpSpPr>
          <a:xfrm>
            <a:off x="2946384" y="364504"/>
            <a:ext cx="3250977" cy="4393937"/>
            <a:chOff x="2946384" y="364504"/>
            <a:chExt cx="3250977" cy="4393937"/>
          </a:xfrm>
        </p:grpSpPr>
        <p:sp>
          <p:nvSpPr>
            <p:cNvPr id="85" name="Google Shape;85;p15"/>
            <p:cNvSpPr/>
            <p:nvPr/>
          </p:nvSpPr>
          <p:spPr>
            <a:xfrm rot="-5641879">
              <a:off x="2473877" y="1079811"/>
              <a:ext cx="4195992" cy="2963323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6" name="Google Shape;86;p15" title="Placeholder image of a pineapple"/>
            <p:cNvPicPr preferRelativeResize="0"/>
            <p:nvPr/>
          </p:nvPicPr>
          <p:blipFill rotWithShape="1">
            <a:blip r:embed="rId4">
              <a:alphaModFix/>
            </a:blip>
            <a:srcRect l="26677" r="26682" b="2496"/>
            <a:stretch/>
          </p:blipFill>
          <p:spPr>
            <a:xfrm rot="-241879">
              <a:off x="3381745" y="766014"/>
              <a:ext cx="2359239" cy="3292714"/>
            </a:xfrm>
            <a:prstGeom prst="rect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4C7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" name="Google Shape;94;p16"/>
          <p:cNvGrpSpPr/>
          <p:nvPr/>
        </p:nvGrpSpPr>
        <p:grpSpPr>
          <a:xfrm rot="241536">
            <a:off x="3090276" y="463290"/>
            <a:ext cx="2963303" cy="4195962"/>
            <a:chOff x="3090300" y="463425"/>
            <a:chExt cx="2963400" cy="4196100"/>
          </a:xfrm>
        </p:grpSpPr>
        <p:sp>
          <p:nvSpPr>
            <p:cNvPr id="95" name="Google Shape;95;p16"/>
            <p:cNvSpPr/>
            <p:nvPr/>
          </p:nvSpPr>
          <p:spPr>
            <a:xfrm rot="-5400000">
              <a:off x="2473950" y="1079775"/>
              <a:ext cx="4196100" cy="2963400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6" name="Google Shape;96;p16" title="Placeholder image of a pineapple"/>
            <p:cNvPicPr preferRelativeResize="0"/>
            <p:nvPr/>
          </p:nvPicPr>
          <p:blipFill rotWithShape="1">
            <a:blip r:embed="rId4">
              <a:alphaModFix/>
            </a:blip>
            <a:srcRect l="26677" r="26682" b="2496"/>
            <a:stretch/>
          </p:blipFill>
          <p:spPr>
            <a:xfrm>
              <a:off x="3392350" y="765600"/>
              <a:ext cx="2359300" cy="3292799"/>
            </a:xfrm>
            <a:prstGeom prst="rect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97" name="Google Shape;97;p16"/>
            <p:cNvSpPr txBox="1"/>
            <p:nvPr/>
          </p:nvSpPr>
          <p:spPr>
            <a:xfrm>
              <a:off x="3162600" y="4070293"/>
              <a:ext cx="2818800" cy="5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La piña</a:t>
              </a:r>
              <a:endParaRPr sz="1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7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B7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" name="Google Shape;104;p17"/>
          <p:cNvGrpSpPr/>
          <p:nvPr/>
        </p:nvGrpSpPr>
        <p:grpSpPr>
          <a:xfrm rot="-240508">
            <a:off x="3090083" y="463508"/>
            <a:ext cx="2963240" cy="4195874"/>
            <a:chOff x="3090300" y="463425"/>
            <a:chExt cx="2963400" cy="4196100"/>
          </a:xfrm>
        </p:grpSpPr>
        <p:sp>
          <p:nvSpPr>
            <p:cNvPr id="105" name="Google Shape;105;p17"/>
            <p:cNvSpPr/>
            <p:nvPr/>
          </p:nvSpPr>
          <p:spPr>
            <a:xfrm rot="-5400000">
              <a:off x="2473950" y="1079775"/>
              <a:ext cx="4196100" cy="2963400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6" name="Google Shape;106;p17" title="Placeholder image of a chair"/>
            <p:cNvPicPr preferRelativeResize="0"/>
            <p:nvPr/>
          </p:nvPicPr>
          <p:blipFill rotWithShape="1">
            <a:blip r:embed="rId4">
              <a:alphaModFix/>
            </a:blip>
            <a:srcRect l="19593" t="40073" r="16459" b="522"/>
            <a:stretch/>
          </p:blipFill>
          <p:spPr>
            <a:xfrm>
              <a:off x="3392350" y="765600"/>
              <a:ext cx="2359302" cy="3292806"/>
            </a:xfrm>
            <a:prstGeom prst="rect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07" name="Google Shape;107;p17"/>
            <p:cNvSpPr txBox="1"/>
            <p:nvPr/>
          </p:nvSpPr>
          <p:spPr>
            <a:xfrm>
              <a:off x="3162600" y="4070293"/>
              <a:ext cx="2818800" cy="5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La silla</a:t>
              </a:r>
              <a:endParaRPr sz="1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p18"/>
          <p:cNvGrpSpPr/>
          <p:nvPr/>
        </p:nvGrpSpPr>
        <p:grpSpPr>
          <a:xfrm>
            <a:off x="2361151" y="783603"/>
            <a:ext cx="4421844" cy="3576305"/>
            <a:chOff x="2361151" y="783603"/>
            <a:chExt cx="4421844" cy="3576305"/>
          </a:xfrm>
        </p:grpSpPr>
        <p:sp>
          <p:nvSpPr>
            <p:cNvPr id="116" name="Google Shape;116;p18"/>
            <p:cNvSpPr/>
            <p:nvPr/>
          </p:nvSpPr>
          <p:spPr>
            <a:xfrm rot="-248076">
              <a:off x="2474018" y="930601"/>
              <a:ext cx="4196111" cy="3282308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17" name="Google Shape;117;p18" title="Placeholder image of a car"/>
            <p:cNvPicPr preferRelativeResize="0"/>
            <p:nvPr/>
          </p:nvPicPr>
          <p:blipFill rotWithShape="1">
            <a:blip r:embed="rId4">
              <a:alphaModFix/>
            </a:blip>
            <a:srcRect l="-4" t="13654" r="52151" b="13639"/>
            <a:stretch/>
          </p:blipFill>
          <p:spPr>
            <a:xfrm rot="-5648076">
              <a:off x="3381529" y="630921"/>
              <a:ext cx="2359373" cy="3584695"/>
            </a:xfrm>
            <a:prstGeom prst="rect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ADA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9"/>
          <p:cNvGrpSpPr/>
          <p:nvPr/>
        </p:nvGrpSpPr>
        <p:grpSpPr>
          <a:xfrm rot="-248076">
            <a:off x="2474018" y="930601"/>
            <a:ext cx="4196111" cy="3282308"/>
            <a:chOff x="2474075" y="1158675"/>
            <a:chExt cx="4196100" cy="3282300"/>
          </a:xfrm>
        </p:grpSpPr>
        <p:sp>
          <p:nvSpPr>
            <p:cNvPr id="125" name="Google Shape;125;p19"/>
            <p:cNvSpPr/>
            <p:nvPr/>
          </p:nvSpPr>
          <p:spPr>
            <a:xfrm>
              <a:off x="2474075" y="1158675"/>
              <a:ext cx="4196100" cy="3282300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6" name="Google Shape;126;p19" descr="genie-austin-19988.jpg"/>
            <p:cNvPicPr preferRelativeResize="0"/>
            <p:nvPr/>
          </p:nvPicPr>
          <p:blipFill rotWithShape="1">
            <a:blip r:embed="rId4">
              <a:alphaModFix/>
            </a:blip>
            <a:srcRect l="-4" t="13654" r="52151" b="13639"/>
            <a:stretch/>
          </p:blipFill>
          <p:spPr>
            <a:xfrm rot="-5400000">
              <a:off x="3392318" y="858600"/>
              <a:ext cx="2359367" cy="3584686"/>
            </a:xfrm>
            <a:prstGeom prst="rect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127" name="Google Shape;127;p19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19"/>
          <p:cNvGrpSpPr/>
          <p:nvPr/>
        </p:nvGrpSpPr>
        <p:grpSpPr>
          <a:xfrm rot="237397">
            <a:off x="2473978" y="930624"/>
            <a:ext cx="4196030" cy="3282245"/>
            <a:chOff x="2474075" y="1158675"/>
            <a:chExt cx="4196100" cy="3282300"/>
          </a:xfrm>
        </p:grpSpPr>
        <p:sp>
          <p:nvSpPr>
            <p:cNvPr id="129" name="Google Shape;129;p19"/>
            <p:cNvSpPr/>
            <p:nvPr/>
          </p:nvSpPr>
          <p:spPr>
            <a:xfrm>
              <a:off x="2474075" y="1158675"/>
              <a:ext cx="4196100" cy="3282300"/>
            </a:xfrm>
            <a:prstGeom prst="roundRect">
              <a:avLst>
                <a:gd name="adj" fmla="val 0"/>
              </a:avLst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9"/>
            <p:cNvSpPr txBox="1"/>
            <p:nvPr/>
          </p:nvSpPr>
          <p:spPr>
            <a:xfrm rot="366">
              <a:off x="3162755" y="3864839"/>
              <a:ext cx="2818500" cy="55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El coche</a:t>
              </a:r>
              <a:endParaRPr sz="18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131" name="Google Shape;131;p19" title="Placeholder image of a car"/>
            <p:cNvPicPr preferRelativeResize="0"/>
            <p:nvPr/>
          </p:nvPicPr>
          <p:blipFill rotWithShape="1">
            <a:blip r:embed="rId4">
              <a:alphaModFix/>
            </a:blip>
            <a:srcRect l="-4" t="13654" r="52151" b="13639"/>
            <a:stretch/>
          </p:blipFill>
          <p:spPr>
            <a:xfrm rot="-5400000">
              <a:off x="3392318" y="858600"/>
              <a:ext cx="2359367" cy="3584686"/>
            </a:xfrm>
            <a:prstGeom prst="rect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0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/>
          <p:nvPr/>
        </p:nvSpPr>
        <p:spPr>
          <a:xfrm rot="-253930">
            <a:off x="2473983" y="1079876"/>
            <a:ext cx="4196213" cy="296348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0"/>
          <p:cNvSpPr txBox="1"/>
          <p:nvPr/>
        </p:nvSpPr>
        <p:spPr>
          <a:xfrm rot="-253930">
            <a:off x="2686587" y="1553560"/>
            <a:ext cx="3771101" cy="20160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rPr>
              <a:t>Bicycle</a:t>
            </a:r>
            <a:endParaRPr sz="4800">
              <a:solidFill>
                <a:srgbClr val="999999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 rotWithShape="1">
          <a:blip r:embed="rId3">
            <a:alphaModFix/>
          </a:blip>
          <a:srcRect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C6DA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/>
          <p:nvPr/>
        </p:nvSpPr>
        <p:spPr>
          <a:xfrm rot="-253875">
            <a:off x="2473986" y="1079912"/>
            <a:ext cx="4196137" cy="2963381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1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1"/>
          <p:cNvSpPr/>
          <p:nvPr/>
        </p:nvSpPr>
        <p:spPr>
          <a:xfrm rot="240484">
            <a:off x="2474056" y="1089884"/>
            <a:ext cx="4196293" cy="296353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228600" dist="50800" dir="5400000" algn="tl" rotWithShape="0">
              <a:srgbClr val="000000">
                <a:alpha val="549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1"/>
          <p:cNvSpPr txBox="1"/>
          <p:nvPr/>
        </p:nvSpPr>
        <p:spPr>
          <a:xfrm rot="240484">
            <a:off x="2686660" y="1876245"/>
            <a:ext cx="3771173" cy="1390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434343"/>
                </a:solidFill>
                <a:latin typeface="Lato Light"/>
                <a:ea typeface="Lato Light"/>
                <a:cs typeface="Lato Light"/>
                <a:sym typeface="Lato Light"/>
              </a:rPr>
              <a:t>Bicicleta</a:t>
            </a:r>
            <a:endParaRPr sz="4800">
              <a:solidFill>
                <a:srgbClr val="43434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1" name="Google Shape;151;p21"/>
          <p:cNvSpPr txBox="1"/>
          <p:nvPr/>
        </p:nvSpPr>
        <p:spPr>
          <a:xfrm rot="240484">
            <a:off x="2627203" y="3152921"/>
            <a:ext cx="3771173" cy="53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  <a:latin typeface="Lato Light"/>
                <a:ea typeface="Lato Light"/>
                <a:cs typeface="Lato Light"/>
                <a:sym typeface="Lato Light"/>
              </a:rPr>
              <a:t>Bicycle</a:t>
            </a:r>
            <a:endParaRPr>
              <a:solidFill>
                <a:srgbClr val="999999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</Words>
  <Application>Microsoft Office PowerPoint</Application>
  <PresentationFormat>On-screen Show (16:9)</PresentationFormat>
  <Paragraphs>11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Lato</vt:lpstr>
      <vt:lpstr>Arial</vt:lpstr>
      <vt:lpstr>Lato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masudrana p.p</cp:lastModifiedBy>
  <cp:revision>1</cp:revision>
  <dcterms:modified xsi:type="dcterms:W3CDTF">2025-05-26T17:48:10Z</dcterms:modified>
</cp:coreProperties>
</file>